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574E5-E899-4FD3-A0AC-A5571D87BBA8}" type="datetimeFigureOut">
              <a:rPr lang="pt-BR" smtClean="0"/>
              <a:t>17/02/2016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172C-9081-45C4-9566-EEE2A99F789E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Apresentação na tela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Educ02</dc:creator>
  <cp:lastModifiedBy>Educ02</cp:lastModifiedBy>
  <cp:revision>3</cp:revision>
  <dcterms:created xsi:type="dcterms:W3CDTF">2016-02-17T17:25:04Z</dcterms:created>
  <dcterms:modified xsi:type="dcterms:W3CDTF">2016-02-17T17:54:58Z</dcterms:modified>
</cp:coreProperties>
</file>