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6C5-4F8F-4479-B807-5ED5E24D1BD0}" type="datetimeFigureOut">
              <a:rPr lang="pt-BR" smtClean="0"/>
              <a:t>21/09/2012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98B2-9E62-44DB-851E-1128868F75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6C5-4F8F-4479-B807-5ED5E24D1BD0}" type="datetimeFigureOut">
              <a:rPr lang="pt-BR" smtClean="0"/>
              <a:t>21/09/2012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98B2-9E62-44DB-851E-1128868F75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6C5-4F8F-4479-B807-5ED5E24D1BD0}" type="datetimeFigureOut">
              <a:rPr lang="pt-BR" smtClean="0"/>
              <a:t>21/09/2012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98B2-9E62-44DB-851E-1128868F75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6C5-4F8F-4479-B807-5ED5E24D1BD0}" type="datetimeFigureOut">
              <a:rPr lang="pt-BR" smtClean="0"/>
              <a:t>21/09/2012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98B2-9E62-44DB-851E-1128868F75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6C5-4F8F-4479-B807-5ED5E24D1BD0}" type="datetimeFigureOut">
              <a:rPr lang="pt-BR" smtClean="0"/>
              <a:t>21/09/2012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98B2-9E62-44DB-851E-1128868F75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6C5-4F8F-4479-B807-5ED5E24D1BD0}" type="datetimeFigureOut">
              <a:rPr lang="pt-BR" smtClean="0"/>
              <a:t>21/09/2012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98B2-9E62-44DB-851E-1128868F75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6C5-4F8F-4479-B807-5ED5E24D1BD0}" type="datetimeFigureOut">
              <a:rPr lang="pt-BR" smtClean="0"/>
              <a:t>21/09/2012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98B2-9E62-44DB-851E-1128868F75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6C5-4F8F-4479-B807-5ED5E24D1BD0}" type="datetimeFigureOut">
              <a:rPr lang="pt-BR" smtClean="0"/>
              <a:t>21/09/2012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98B2-9E62-44DB-851E-1128868F75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6C5-4F8F-4479-B807-5ED5E24D1BD0}" type="datetimeFigureOut">
              <a:rPr lang="pt-BR" smtClean="0"/>
              <a:t>21/09/2012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98B2-9E62-44DB-851E-1128868F75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6C5-4F8F-4479-B807-5ED5E24D1BD0}" type="datetimeFigureOut">
              <a:rPr lang="pt-BR" smtClean="0"/>
              <a:t>21/09/2012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98B2-9E62-44DB-851E-1128868F75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F6C5-4F8F-4479-B807-5ED5E24D1BD0}" type="datetimeFigureOut">
              <a:rPr lang="pt-BR" smtClean="0"/>
              <a:t>21/09/2012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98B2-9E62-44DB-851E-1128868F75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F6C5-4F8F-4479-B807-5ED5E24D1BD0}" type="datetimeFigureOut">
              <a:rPr lang="pt-BR" smtClean="0"/>
              <a:t>21/09/2012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198B2-9E62-44DB-851E-1128868F757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F:\2012\PLANEJAMENTO\1º dia\Tarde\Livro É um livro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0"/>
            <a:ext cx="7120388" cy="10260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F:\2012\PLANEJAMENTO\1º dia\Tarde\Livro É um livro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396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F:\2012\PLANEJAMENTO\1º dia\Tarde\Livro É um livro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47402" cy="9396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F:\2012\PLANEJAMENTO\1º dia\Tarde\Livro É um livro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7424" y="-540568"/>
            <a:ext cx="7245424" cy="10009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F:\2012\PLANEJAMENTO\1º dia\Tarde\Livro É um livro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F:\2012\PLANEJAMENTO\1º dia\Tarde\Livro É um livro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F:\2012\PLANEJAMENTO\1º dia\Tarde\Livro É um livro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F:\2012\PLANEJAMENTO\1º dia\Tarde\Livro É um livro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-324544"/>
            <a:ext cx="7101408" cy="9468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F:\2012\PLANEJAMENTO\1º dia\Tarde\Livro É um livro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01408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F:\2012\PLANEJAMENTO\1º dia\Tarde\Livro É um livro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2536"/>
            <a:ext cx="6858000" cy="10332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 descr="F:\2012\PLANEJAMENTO\1º dia\Tarde\Livro É um livro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F:\2012\PLANEJAMENTO\1º dia\Tarde\Livro É um livro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2705" cy="9540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2" name="Picture 2" descr="F:\2012\PLANEJAMENTO\1º dia\Tarde\Livro É um livro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 descr="F:\2012\PLANEJAMENTO\1º dia\Tarde\Livro É um livro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 descr="F:\2012\PLANEJAMENTO\1º dia\Tarde\Livro É um livro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0"/>
            <a:ext cx="7101408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554" name="Picture 2" descr="F:\2012\PLANEJAMENTO\1º dia\Tarde\Livro É um livro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578" name="Picture 2" descr="F:\2012\PLANEJAMENTO\1º dia\Tarde\Livro É um livro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5602" name="Picture 2" descr="F:\2012\PLANEJAMENTO\1º dia\Tarde\Livro É um livro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1" y="0"/>
            <a:ext cx="6838938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6" name="Picture 2" descr="F:\2012\PLANEJAMENTO\1º dia\Tarde\Livro É um livro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 descr="F:\2012\PLANEJAMENTO\1º dia\Tarde\Livro É um livro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4" name="Picture 2" descr="F:\2012\PLANEJAMENTO\1º dia\Tarde\Livro É um livro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698" name="Picture 2" descr="F:\2012\PLANEJAMENTO\1º dia\Tarde\Livro É um livro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F:\2012\PLANEJAMENTO\1º dia\Tarde\Livro É um livro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F:\2012\PLANEJAMENTO\1º dia\Tarde\Livro É um livro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F:\2012\PLANEJAMENTO\1º dia\Tarde\Livro É um livro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396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F:\2012\PLANEJAMENTO\1º dia\Tarde\Livro É um livro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5416" y="0"/>
            <a:ext cx="7173416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F:\2012\PLANEJAMENTO\1º dia\Tarde\Livro É um livro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F:\2012\PLANEJAMENTO\1º dia\Tarde\Livro É um livro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0"/>
            <a:ext cx="7101408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F:\2012\PLANEJAMENTO\1º dia\Tarde\Livro É um livro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Apresentação na tela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ceel02</dc:creator>
  <cp:lastModifiedBy>ceel02</cp:lastModifiedBy>
  <cp:revision>3</cp:revision>
  <dcterms:created xsi:type="dcterms:W3CDTF">2012-09-21T14:25:24Z</dcterms:created>
  <dcterms:modified xsi:type="dcterms:W3CDTF">2012-09-21T14:49:44Z</dcterms:modified>
</cp:coreProperties>
</file>